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</p:sldIdLst>
  <p:sldSz cx="9144000" cy="5143500" type="screen16x9"/>
  <p:notesSz cx="6858000" cy="9144000"/>
  <p:embeddedFontLst>
    <p:embeddedFont>
      <p:font typeface="Lexend Deca" pitchFamily="2" charset="77"/>
      <p:regular r:id="rId14"/>
      <p:bold r:id="rId15"/>
    </p:embeddedFont>
    <p:embeddedFont>
      <p:font typeface="Lexend Deca Medium" pitchFamily="2" charset="77"/>
      <p:regular r:id="rId16"/>
      <p:bold r:id="rId17"/>
    </p:embeddedFont>
    <p:embeddedFont>
      <p:font typeface="Metrophobic" pitchFamily="2" charset="77"/>
      <p:regular r:id="rId18"/>
    </p:embeddedFont>
    <p:embeddedFont>
      <p:font typeface="Roboto Condensed Light" panose="020F0302020204030204" pitchFamily="34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15276-E49B-47D4-AA8B-5AFA42A510D8}">
  <a:tblStyle styleId="{B2915276-E49B-47D4-AA8B-5AFA42A510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9"/>
    <p:restoredTop sz="94694"/>
  </p:normalViewPr>
  <p:slideViewPr>
    <p:cSldViewPr snapToGrid="0">
      <p:cViewPr varScale="1">
        <p:scale>
          <a:sx n="161" d="100"/>
          <a:sy n="161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125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466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69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29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83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714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56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60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1700" y="1065713"/>
            <a:ext cx="6102300" cy="230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1700" y="3409463"/>
            <a:ext cx="6102300" cy="48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567450" y="3960200"/>
            <a:ext cx="4170300" cy="288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650550" y="1388775"/>
            <a:ext cx="6773400" cy="312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588576" y="3421225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857907" y="3421225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380426" y="2833825"/>
            <a:ext cx="1579800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49757" y="2833825"/>
            <a:ext cx="1579800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068900" y="1479850"/>
            <a:ext cx="4355100" cy="255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336200" y="941150"/>
            <a:ext cx="5928000" cy="2906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5071250" y="1478163"/>
            <a:ext cx="3352800" cy="1275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5071250" y="2841588"/>
            <a:ext cx="3352800" cy="107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6A92">
              <a:alpha val="3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5587500" y="1205970"/>
            <a:ext cx="2659500" cy="1066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Deca Medium"/>
              <a:buNone/>
              <a:defRPr sz="23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2402125" y="1330163"/>
            <a:ext cx="5728500" cy="1641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2402125" y="3100638"/>
            <a:ext cx="4850100" cy="27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ctrTitle"/>
          </p:nvPr>
        </p:nvSpPr>
        <p:spPr>
          <a:xfrm>
            <a:off x="2321700" y="1065713"/>
            <a:ext cx="6102300" cy="230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 </a:t>
            </a:r>
            <a:r>
              <a:rPr lang="en" dirty="0" err="1">
                <a:solidFill>
                  <a:schemeClr val="dk2"/>
                </a:solidFill>
              </a:rPr>
              <a:t>Soutenance</a:t>
            </a:r>
            <a:r>
              <a:rPr lang="en" dirty="0">
                <a:solidFill>
                  <a:schemeClr val="dk2"/>
                </a:solidFill>
              </a:rPr>
              <a:t> PPII </a:t>
            </a:r>
            <a:br>
              <a:rPr lang="en" sz="4000" dirty="0">
                <a:solidFill>
                  <a:schemeClr val="dk2"/>
                </a:solidFill>
              </a:rPr>
            </a:br>
            <a:endParaRPr dirty="0">
              <a:solidFill>
                <a:schemeClr val="dk2"/>
              </a:solidFill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2321700" y="3409463"/>
            <a:ext cx="6102300" cy="48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Leruez-Aing-Vesse-Ungaro</a:t>
            </a:r>
            <a:endParaRPr dirty="0"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11" name="Google Shape;111;p15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15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15" name="Google Shape;115;p15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15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18" name="Google Shape;118;p15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130;p15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33" name="Google Shape;133;p15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5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" name="Google Shape;135;p15"/>
          <p:cNvGrpSpPr/>
          <p:nvPr/>
        </p:nvGrpSpPr>
        <p:grpSpPr>
          <a:xfrm>
            <a:off x="7748535" y="552003"/>
            <a:ext cx="599322" cy="250348"/>
            <a:chOff x="2465285" y="552003"/>
            <a:chExt cx="599322" cy="250348"/>
          </a:xfrm>
        </p:grpSpPr>
        <p:sp>
          <p:nvSpPr>
            <p:cNvPr id="136" name="Google Shape;136;p15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" name="Google Shape;138;p15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40" name="Google Shape;140;p15"/>
          <p:cNvSpPr txBox="1"/>
          <p:nvPr/>
        </p:nvSpPr>
        <p:spPr>
          <a:xfrm>
            <a:off x="5985125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TELECOM Nancy</a:t>
            </a:r>
            <a:endParaRPr sz="1100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A8131B-2DAA-869A-28D9-884C1701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35" y="2080624"/>
            <a:ext cx="3452634" cy="19421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- </a:t>
            </a:r>
            <a:r>
              <a:rPr lang="en" dirty="0" err="1"/>
              <a:t>Messagerie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91CB549A-741F-8071-9142-24CC4A5B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94" y="1355101"/>
            <a:ext cx="4422701" cy="27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9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- </a:t>
            </a:r>
            <a:r>
              <a:rPr lang="en" dirty="0" err="1"/>
              <a:t>Messagerie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50F3B6B-2160-6000-B54E-6AE77FB8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60" y="1355100"/>
            <a:ext cx="4548810" cy="28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18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Objectifs</a:t>
            </a:r>
            <a:r>
              <a:rPr lang="en" dirty="0"/>
              <a:t> </a:t>
            </a:r>
            <a:r>
              <a:rPr lang="en" dirty="0" err="1"/>
              <a:t>principaux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1650550" y="1388775"/>
            <a:ext cx="6773400" cy="312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Créer une plateforme de vente de fruits et légumes</a:t>
            </a:r>
          </a:p>
          <a:p>
            <a:pPr lvl="1">
              <a:buClr>
                <a:schemeClr val="dk1"/>
              </a:buClr>
              <a:buFont typeface="Metrophobic"/>
              <a:buChar char="●"/>
            </a:pPr>
            <a:r>
              <a:rPr lang="fr-FR" dirty="0"/>
              <a:t>De particulier à particulier</a:t>
            </a:r>
          </a:p>
          <a:p>
            <a:pPr lvl="1">
              <a:buClr>
                <a:schemeClr val="dk1"/>
              </a:buClr>
              <a:buFont typeface="Metrophobic"/>
              <a:buChar char="●"/>
            </a:pPr>
            <a:r>
              <a:rPr lang="fr-FR" dirty="0"/>
              <a:t>De professionnel à particulier</a:t>
            </a:r>
          </a:p>
          <a:p>
            <a:pPr lvl="1">
              <a:buClr>
                <a:schemeClr val="dk1"/>
              </a:buClr>
              <a:buFont typeface="Metrophobic"/>
              <a:buChar char="●"/>
            </a:pPr>
            <a:r>
              <a:rPr lang="fr-FR" dirty="0"/>
              <a:t>Simple d’utilisation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Objectifs</a:t>
            </a:r>
            <a:r>
              <a:rPr lang="en" dirty="0"/>
              <a:t> </a:t>
            </a:r>
            <a:r>
              <a:rPr lang="en" dirty="0" err="1"/>
              <a:t>principaux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1650550" y="1388775"/>
            <a:ext cx="6773400" cy="312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Compte</a:t>
            </a:r>
          </a:p>
          <a:p>
            <a:pPr lvl="1">
              <a:buClr>
                <a:schemeClr val="dk1"/>
              </a:buClr>
              <a:buFont typeface="Metrophobic"/>
              <a:buChar char="●"/>
            </a:pPr>
            <a:r>
              <a:rPr lang="fr-FR" dirty="0"/>
              <a:t>Consommateur</a:t>
            </a:r>
          </a:p>
          <a:p>
            <a:pPr lvl="1">
              <a:buClr>
                <a:schemeClr val="dk1"/>
              </a:buClr>
              <a:buFont typeface="Metrophobic"/>
              <a:buChar char="●"/>
            </a:pPr>
            <a:r>
              <a:rPr lang="fr-FR" dirty="0"/>
              <a:t>Producteur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Carte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Produits/producteurs les plus proches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endParaRPr lang="fr-FR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Messagerie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Fil d’actualité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Sélection de recettes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43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Objectifs</a:t>
            </a:r>
            <a:r>
              <a:rPr lang="en" dirty="0"/>
              <a:t> </a:t>
            </a:r>
            <a:r>
              <a:rPr lang="en" dirty="0" err="1"/>
              <a:t>principaux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1650550" y="1388775"/>
            <a:ext cx="6773400" cy="312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fr-FR" dirty="0"/>
              <a:t>Lien vers le 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791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– Page </a:t>
            </a:r>
            <a:r>
              <a:rPr lang="en" dirty="0" err="1"/>
              <a:t>d’accueil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01CCB19-ED71-BB7D-05D1-A91C65554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501" y="1148456"/>
            <a:ext cx="5048160" cy="3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– </a:t>
            </a:r>
            <a:r>
              <a:rPr lang="en" dirty="0" err="1"/>
              <a:t>Ecran</a:t>
            </a:r>
            <a:r>
              <a:rPr lang="en" dirty="0"/>
              <a:t> de </a:t>
            </a:r>
            <a:r>
              <a:rPr lang="en" dirty="0" err="1"/>
              <a:t>connexion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085B3630-3F5B-C93C-F110-9172AB7F8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92" y="1230052"/>
            <a:ext cx="4885786" cy="30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8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– </a:t>
            </a:r>
            <a:r>
              <a:rPr lang="en" dirty="0" err="1"/>
              <a:t>Ecran</a:t>
            </a:r>
            <a:r>
              <a:rPr lang="en" dirty="0"/>
              <a:t> </a:t>
            </a:r>
            <a:r>
              <a:rPr lang="en" dirty="0" err="1"/>
              <a:t>d’inscription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4ABA9C4-28D0-5755-91B3-FE66D673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114" y="1239955"/>
            <a:ext cx="5015092" cy="31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– Interface </a:t>
            </a:r>
            <a:r>
              <a:rPr lang="en" dirty="0" err="1"/>
              <a:t>utilisateur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69C04F94-56D1-9D06-52ED-4141A547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27" y="1355100"/>
            <a:ext cx="4730092" cy="29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– Fil </a:t>
            </a:r>
            <a:r>
              <a:rPr lang="en" dirty="0" err="1"/>
              <a:t>d’actualité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722BB86-5CA7-8B36-8D05-407FEBA4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087" y="1355100"/>
            <a:ext cx="4401166" cy="27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14015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Subject for High School: Sharing Our Music Playlists Infographics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96</Words>
  <Application>Microsoft Macintosh PowerPoint</Application>
  <PresentationFormat>Affichage à l'écran (16:9)</PresentationFormat>
  <Paragraphs>30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Roboto Condensed Light</vt:lpstr>
      <vt:lpstr>Lexend Deca Medium</vt:lpstr>
      <vt:lpstr>Lexend Deca</vt:lpstr>
      <vt:lpstr>Metrophobic</vt:lpstr>
      <vt:lpstr>Anaheim</vt:lpstr>
      <vt:lpstr>Music Subject for High School: Sharing Our Music Playlists Infographics by Slidesgo</vt:lpstr>
      <vt:lpstr> Soutenance PPII  </vt:lpstr>
      <vt:lpstr>Objectifs principaux</vt:lpstr>
      <vt:lpstr>Objectifs principaux</vt:lpstr>
      <vt:lpstr>Objectifs principaux</vt:lpstr>
      <vt:lpstr>Présentation du site – Page d’accueil</vt:lpstr>
      <vt:lpstr>Présentation du site – Ecran de connexion</vt:lpstr>
      <vt:lpstr>Présentation du site – Ecran d’inscription</vt:lpstr>
      <vt:lpstr>Présentation du site – Interface utilisateur</vt:lpstr>
      <vt:lpstr>Présentation du site – Fil d’actualité</vt:lpstr>
      <vt:lpstr>Présentation du site - Messagerie</vt:lpstr>
      <vt:lpstr>Présentation du site - Messagerie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Soutenance PPII  Télépomme DC</dc:title>
  <cp:lastModifiedBy>Microsoft Office User</cp:lastModifiedBy>
  <cp:revision>7</cp:revision>
  <dcterms:modified xsi:type="dcterms:W3CDTF">2023-01-15T14:25:42Z</dcterms:modified>
</cp:coreProperties>
</file>